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8" r:id="rId1"/>
    <p:sldMasterId id="2147483649" r:id="rId2"/>
  </p:sldMasterIdLst>
  <p:notesMasterIdLst>
    <p:notesMasterId r:id="rId4"/>
  </p:notesMasterIdLst>
  <p:sldIdLst>
    <p:sldId id="257" r:id="rId3"/>
  </p:sldIdLst>
  <p:sldSz cx="19507200" cy="13716000"/>
  <p:notesSz cx="6858000" cy="9144000"/>
  <p:defaultTextStyle>
    <a:defPPr>
      <a:defRPr lang="de-DE"/>
    </a:defPPr>
    <a:lvl1pPr algn="ctr" defTabSz="1168400" rtl="0" fontAlgn="base" hangingPunct="0">
      <a:spcBef>
        <a:spcPct val="0"/>
      </a:spcBef>
      <a:spcAft>
        <a:spcPct val="0"/>
      </a:spcAft>
      <a:defRPr sz="5800" kern="1200">
        <a:solidFill>
          <a:srgbClr val="000000"/>
        </a:solidFill>
        <a:latin typeface="Gill Sans" charset="0"/>
        <a:ea typeface="ＭＳ Ｐゴシック" charset="0"/>
        <a:cs typeface="ＭＳ Ｐゴシック" charset="0"/>
        <a:sym typeface="Gill Sans" charset="0"/>
      </a:defRPr>
    </a:lvl1pPr>
    <a:lvl2pPr marL="342900" indent="114300" algn="ctr" defTabSz="1168400" rtl="0" fontAlgn="base" hangingPunct="0">
      <a:spcBef>
        <a:spcPct val="0"/>
      </a:spcBef>
      <a:spcAft>
        <a:spcPct val="0"/>
      </a:spcAft>
      <a:defRPr sz="5800" kern="1200">
        <a:solidFill>
          <a:srgbClr val="000000"/>
        </a:solidFill>
        <a:latin typeface="Gill Sans" charset="0"/>
        <a:ea typeface="ＭＳ Ｐゴシック" charset="0"/>
        <a:cs typeface="ＭＳ Ｐゴシック" charset="0"/>
        <a:sym typeface="Gill Sans" charset="0"/>
      </a:defRPr>
    </a:lvl2pPr>
    <a:lvl3pPr marL="685800" indent="228600" algn="ctr" defTabSz="1168400" rtl="0" fontAlgn="base" hangingPunct="0">
      <a:spcBef>
        <a:spcPct val="0"/>
      </a:spcBef>
      <a:spcAft>
        <a:spcPct val="0"/>
      </a:spcAft>
      <a:defRPr sz="5800" kern="1200">
        <a:solidFill>
          <a:srgbClr val="000000"/>
        </a:solidFill>
        <a:latin typeface="Gill Sans" charset="0"/>
        <a:ea typeface="ＭＳ Ｐゴシック" charset="0"/>
        <a:cs typeface="ＭＳ Ｐゴシック" charset="0"/>
        <a:sym typeface="Gill Sans" charset="0"/>
      </a:defRPr>
    </a:lvl3pPr>
    <a:lvl4pPr marL="1028700" indent="342900" algn="ctr" defTabSz="1168400" rtl="0" fontAlgn="base" hangingPunct="0">
      <a:spcBef>
        <a:spcPct val="0"/>
      </a:spcBef>
      <a:spcAft>
        <a:spcPct val="0"/>
      </a:spcAft>
      <a:defRPr sz="5800" kern="1200">
        <a:solidFill>
          <a:srgbClr val="000000"/>
        </a:solidFill>
        <a:latin typeface="Gill Sans" charset="0"/>
        <a:ea typeface="ＭＳ Ｐゴシック" charset="0"/>
        <a:cs typeface="ＭＳ Ｐゴシック" charset="0"/>
        <a:sym typeface="Gill Sans" charset="0"/>
      </a:defRPr>
    </a:lvl4pPr>
    <a:lvl5pPr marL="1371600" indent="457200" algn="ctr" defTabSz="1168400" rtl="0" fontAlgn="base" hangingPunct="0">
      <a:spcBef>
        <a:spcPct val="0"/>
      </a:spcBef>
      <a:spcAft>
        <a:spcPct val="0"/>
      </a:spcAft>
      <a:defRPr sz="5800" kern="1200">
        <a:solidFill>
          <a:srgbClr val="000000"/>
        </a:solidFill>
        <a:latin typeface="Gill Sans" charset="0"/>
        <a:ea typeface="ＭＳ Ｐゴシック" charset="0"/>
        <a:cs typeface="ＭＳ Ｐゴシック" charset="0"/>
        <a:sym typeface="Gill Sans" charset="0"/>
      </a:defRPr>
    </a:lvl5pPr>
    <a:lvl6pPr marL="2286000" algn="l" defTabSz="457200" rtl="0" eaLnBrk="1" latinLnBrk="0" hangingPunct="1">
      <a:defRPr sz="5800" kern="1200">
        <a:solidFill>
          <a:srgbClr val="000000"/>
        </a:solidFill>
        <a:latin typeface="Gill Sans" charset="0"/>
        <a:ea typeface="ＭＳ Ｐゴシック" charset="0"/>
        <a:cs typeface="ＭＳ Ｐゴシック" charset="0"/>
        <a:sym typeface="Gill Sans" charset="0"/>
      </a:defRPr>
    </a:lvl6pPr>
    <a:lvl7pPr marL="2743200" algn="l" defTabSz="457200" rtl="0" eaLnBrk="1" latinLnBrk="0" hangingPunct="1">
      <a:defRPr sz="5800" kern="1200">
        <a:solidFill>
          <a:srgbClr val="000000"/>
        </a:solidFill>
        <a:latin typeface="Gill Sans" charset="0"/>
        <a:ea typeface="ＭＳ Ｐゴシック" charset="0"/>
        <a:cs typeface="ＭＳ Ｐゴシック" charset="0"/>
        <a:sym typeface="Gill Sans" charset="0"/>
      </a:defRPr>
    </a:lvl7pPr>
    <a:lvl8pPr marL="3200400" algn="l" defTabSz="457200" rtl="0" eaLnBrk="1" latinLnBrk="0" hangingPunct="1">
      <a:defRPr sz="5800" kern="1200">
        <a:solidFill>
          <a:srgbClr val="000000"/>
        </a:solidFill>
        <a:latin typeface="Gill Sans" charset="0"/>
        <a:ea typeface="ＭＳ Ｐゴシック" charset="0"/>
        <a:cs typeface="ＭＳ Ｐゴシック" charset="0"/>
        <a:sym typeface="Gill Sans" charset="0"/>
      </a:defRPr>
    </a:lvl8pPr>
    <a:lvl9pPr marL="3657600" algn="l" defTabSz="457200" rtl="0" eaLnBrk="1" latinLnBrk="0" hangingPunct="1">
      <a:defRPr sz="5800" kern="1200">
        <a:solidFill>
          <a:srgbClr val="000000"/>
        </a:solidFill>
        <a:latin typeface="Gill Sans" charset="0"/>
        <a:ea typeface="ＭＳ Ｐゴシック" charset="0"/>
        <a:cs typeface="ＭＳ Ｐゴシック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61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02" autoAdjust="0"/>
    <p:restoredTop sz="86457" autoAdjust="0"/>
  </p:normalViewPr>
  <p:slideViewPr>
    <p:cSldViewPr>
      <p:cViewPr varScale="1">
        <p:scale>
          <a:sx n="31" d="100"/>
          <a:sy n="31" d="100"/>
        </p:scale>
        <p:origin x="1980" y="102"/>
      </p:cViewPr>
      <p:guideLst>
        <p:guide orient="horz" pos="4320"/>
        <p:guide pos="61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90600" y="685800"/>
            <a:ext cx="48768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4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>
                <a:sym typeface="Lucida Grande" charset="0"/>
              </a:rPr>
              <a:t>Click to edit Master text styles</a:t>
            </a:r>
          </a:p>
          <a:p>
            <a:pPr lvl="1"/>
            <a:r>
              <a:rPr lang="de-DE" noProof="0">
                <a:sym typeface="Lucida Grande" charset="0"/>
              </a:rPr>
              <a:t>Second level</a:t>
            </a:r>
          </a:p>
          <a:p>
            <a:pPr lvl="2"/>
            <a:r>
              <a:rPr lang="de-DE" noProof="0">
                <a:sym typeface="Lucida Grande" charset="0"/>
              </a:rPr>
              <a:t>Third level</a:t>
            </a:r>
          </a:p>
          <a:p>
            <a:pPr lvl="3"/>
            <a:r>
              <a:rPr lang="de-DE" noProof="0">
                <a:sym typeface="Lucida Grande" charset="0"/>
              </a:rPr>
              <a:t>Fourth level</a:t>
            </a:r>
          </a:p>
          <a:p>
            <a:pPr lvl="4"/>
            <a:r>
              <a:rPr lang="de-DE" noProof="0">
                <a:sym typeface="Lucida Grande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2426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168400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Lucida Grande" charset="0"/>
        <a:ea typeface="ＭＳ Ｐゴシック" charset="0"/>
        <a:cs typeface="Lucida Grande" charset="0"/>
        <a:sym typeface="Lucida Grande" charset="0"/>
      </a:defRPr>
    </a:lvl1pPr>
    <a:lvl2pPr marL="228600" algn="l" defTabSz="1168400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2pPr>
    <a:lvl3pPr marL="457200" algn="l" defTabSz="1168400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3pPr>
    <a:lvl4pPr marL="685800" algn="l" defTabSz="1168400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4pPr>
    <a:lvl5pPr marL="914400" algn="l" defTabSz="1168400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90600" y="685800"/>
            <a:ext cx="4876800" cy="3429000"/>
          </a:xfrm>
        </p:spPr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457200" eaLnBrk="1">
              <a:defRPr/>
            </a:pPr>
            <a:r>
              <a:rPr lang="de-DE" sz="800" dirty="0">
                <a:latin typeface="Calibri" charset="0"/>
                <a:cs typeface="Calibri" charset="0"/>
                <a:sym typeface="Calibri" charset="0"/>
              </a:rPr>
              <a:t>Please use the font in the document or a similar one and do not use a font size smaller than 16.</a:t>
            </a:r>
          </a:p>
        </p:txBody>
      </p:sp>
    </p:spTree>
    <p:extLst>
      <p:ext uri="{BB962C8B-B14F-4D97-AF65-F5344CB8AC3E}">
        <p14:creationId xmlns:p14="http://schemas.microsoft.com/office/powerpoint/2010/main" val="696465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63676" y="4260850"/>
            <a:ext cx="16579850" cy="2940050"/>
          </a:xfrm>
          <a:prstGeom prst="rect">
            <a:avLst/>
          </a:prstGeom>
        </p:spPr>
        <p:txBody>
          <a:bodyPr vert="horz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925763" y="7772400"/>
            <a:ext cx="13655675" cy="35052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00203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4725" y="549275"/>
            <a:ext cx="17557750" cy="2286000"/>
          </a:xfrm>
          <a:prstGeom prst="rect">
            <a:avLst/>
          </a:prstGeom>
        </p:spPr>
        <p:txBody>
          <a:bodyPr vert="horz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74725" y="3200402"/>
            <a:ext cx="17557750" cy="9051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6350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4143038" y="549275"/>
            <a:ext cx="4389437" cy="11703050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74726" y="549275"/>
            <a:ext cx="13015913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17851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63676" y="4260850"/>
            <a:ext cx="16579850" cy="2940050"/>
          </a:xfrm>
          <a:prstGeom prst="rect">
            <a:avLst/>
          </a:prstGeom>
        </p:spPr>
        <p:txBody>
          <a:bodyPr vert="horz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925763" y="7772400"/>
            <a:ext cx="13655675" cy="35052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72306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4725" y="549275"/>
            <a:ext cx="17557750" cy="2286000"/>
          </a:xfrm>
          <a:prstGeom prst="rect">
            <a:avLst/>
          </a:prstGeom>
        </p:spPr>
        <p:txBody>
          <a:bodyPr vert="horz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4725" y="3200402"/>
            <a:ext cx="17557750" cy="90519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31177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41464" y="8813800"/>
            <a:ext cx="16579850" cy="27241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41464" y="5813425"/>
            <a:ext cx="16579850" cy="30003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42658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4725" y="549275"/>
            <a:ext cx="17557750" cy="2286000"/>
          </a:xfrm>
          <a:prstGeom prst="rect">
            <a:avLst/>
          </a:prstGeom>
        </p:spPr>
        <p:txBody>
          <a:bodyPr vert="horz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74726" y="3200402"/>
            <a:ext cx="8702675" cy="90519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9829801" y="3200402"/>
            <a:ext cx="8702675" cy="90519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95525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4725" y="549275"/>
            <a:ext cx="17557750" cy="2286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74726" y="3070225"/>
            <a:ext cx="8620125" cy="12795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974726" y="4349750"/>
            <a:ext cx="8620125" cy="790257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9909176" y="3070225"/>
            <a:ext cx="8623300" cy="12795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9909176" y="4349750"/>
            <a:ext cx="8623300" cy="790257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99145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4725" y="549275"/>
            <a:ext cx="17557750" cy="2286000"/>
          </a:xfrm>
          <a:prstGeom prst="rect">
            <a:avLst/>
          </a:prstGeom>
        </p:spPr>
        <p:txBody>
          <a:bodyPr vert="horz"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02844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9543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4726" y="546100"/>
            <a:ext cx="6418263" cy="23241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26350" y="546102"/>
            <a:ext cx="10906125" cy="1170622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974726" y="2870202"/>
            <a:ext cx="6418263" cy="93821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0571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4725" y="549275"/>
            <a:ext cx="17557750" cy="2286000"/>
          </a:xfrm>
          <a:prstGeom prst="rect">
            <a:avLst/>
          </a:prstGeom>
        </p:spPr>
        <p:txBody>
          <a:bodyPr vert="horz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4725" y="3200402"/>
            <a:ext cx="17557750" cy="90519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78059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24289" y="9601202"/>
            <a:ext cx="11703050" cy="1133475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24289" y="1225550"/>
            <a:ext cx="11703050" cy="8229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>
              <a:sym typeface="Helvetica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824289" y="10734677"/>
            <a:ext cx="11703050" cy="16097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07428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4725" y="549275"/>
            <a:ext cx="17557750" cy="2286000"/>
          </a:xfrm>
          <a:prstGeom prst="rect">
            <a:avLst/>
          </a:prstGeom>
        </p:spPr>
        <p:txBody>
          <a:bodyPr vert="horz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74725" y="3200402"/>
            <a:ext cx="17557750" cy="90519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81115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4143038" y="549275"/>
            <a:ext cx="4389437" cy="11703050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74726" y="549275"/>
            <a:ext cx="13015913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27352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41464" y="8813800"/>
            <a:ext cx="16579850" cy="27241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41464" y="5813425"/>
            <a:ext cx="16579850" cy="30003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7349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4725" y="549275"/>
            <a:ext cx="17557750" cy="2286000"/>
          </a:xfrm>
          <a:prstGeom prst="rect">
            <a:avLst/>
          </a:prstGeom>
        </p:spPr>
        <p:txBody>
          <a:bodyPr vert="horz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74726" y="3200402"/>
            <a:ext cx="8702675" cy="90519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9829801" y="3200402"/>
            <a:ext cx="8702675" cy="90519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25188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4725" y="549275"/>
            <a:ext cx="17557750" cy="2286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74726" y="3070225"/>
            <a:ext cx="8620125" cy="12795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974726" y="4349750"/>
            <a:ext cx="8620125" cy="790257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9909176" y="3070225"/>
            <a:ext cx="8623300" cy="12795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9909176" y="4349750"/>
            <a:ext cx="8623300" cy="7902575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8714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4725" y="549275"/>
            <a:ext cx="17557750" cy="2286000"/>
          </a:xfrm>
          <a:prstGeom prst="rect">
            <a:avLst/>
          </a:prstGeom>
        </p:spPr>
        <p:txBody>
          <a:bodyPr vert="horz"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40282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395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4726" y="546100"/>
            <a:ext cx="6418263" cy="232410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26350" y="546102"/>
            <a:ext cx="10906125" cy="1170622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974726" y="2870202"/>
            <a:ext cx="6418263" cy="93821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58786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24289" y="9601202"/>
            <a:ext cx="11703050" cy="1133475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24289" y="1225550"/>
            <a:ext cx="11703050" cy="8229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>
              <a:sym typeface="Helvetica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824289" y="10734677"/>
            <a:ext cx="11703050" cy="16097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75817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/>
          </p:cNvSpPr>
          <p:nvPr/>
        </p:nvSpPr>
        <p:spPr bwMode="auto">
          <a:xfrm>
            <a:off x="4930776" y="1428750"/>
            <a:ext cx="9644063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de-DE" sz="5600">
              <a:cs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8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8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8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8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8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8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8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8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8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ct val="0"/>
        </a:spcAft>
        <a:defRPr sz="8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1pPr>
      <a:lvl2pPr marL="228600" indent="228600" algn="l" defTabSz="457200" rtl="0" eaLnBrk="0" fontAlgn="base" hangingPunct="0">
        <a:spcBef>
          <a:spcPct val="0"/>
        </a:spcBef>
        <a:spcAft>
          <a:spcPct val="0"/>
        </a:spcAft>
        <a:defRPr sz="8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2pPr>
      <a:lvl3pPr marL="457200" indent="457200" algn="l" defTabSz="457200" rtl="0" eaLnBrk="0" fontAlgn="base" hangingPunct="0">
        <a:spcBef>
          <a:spcPct val="0"/>
        </a:spcBef>
        <a:spcAft>
          <a:spcPct val="0"/>
        </a:spcAft>
        <a:defRPr sz="8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3pPr>
      <a:lvl4pPr marL="685800" indent="685800" algn="l" defTabSz="457200" rtl="0" eaLnBrk="0" fontAlgn="base" hangingPunct="0">
        <a:spcBef>
          <a:spcPct val="0"/>
        </a:spcBef>
        <a:spcAft>
          <a:spcPct val="0"/>
        </a:spcAft>
        <a:defRPr sz="8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4pPr>
      <a:lvl5pPr marL="914400" indent="914400" algn="l" defTabSz="457200" rtl="0" eaLnBrk="0" fontAlgn="base" hangingPunct="0">
        <a:spcBef>
          <a:spcPct val="0"/>
        </a:spcBef>
        <a:spcAft>
          <a:spcPct val="0"/>
        </a:spcAft>
        <a:defRPr sz="8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5pPr>
      <a:lvl6pPr marL="1371600" algn="l" defTabSz="457200" rtl="0" fontAlgn="base" hangingPunct="0">
        <a:spcBef>
          <a:spcPct val="0"/>
        </a:spcBef>
        <a:spcAft>
          <a:spcPct val="0"/>
        </a:spcAft>
        <a:defRPr sz="8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6pPr>
      <a:lvl7pPr marL="1828800" algn="l" defTabSz="457200" rtl="0" fontAlgn="base" hangingPunct="0">
        <a:spcBef>
          <a:spcPct val="0"/>
        </a:spcBef>
        <a:spcAft>
          <a:spcPct val="0"/>
        </a:spcAft>
        <a:defRPr sz="8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7pPr>
      <a:lvl8pPr marL="2286000" algn="l" defTabSz="457200" rtl="0" fontAlgn="base" hangingPunct="0">
        <a:spcBef>
          <a:spcPct val="0"/>
        </a:spcBef>
        <a:spcAft>
          <a:spcPct val="0"/>
        </a:spcAft>
        <a:defRPr sz="8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8pPr>
      <a:lvl9pPr marL="2743200" algn="l" defTabSz="457200" rtl="0" fontAlgn="base" hangingPunct="0">
        <a:spcBef>
          <a:spcPct val="0"/>
        </a:spcBef>
        <a:spcAft>
          <a:spcPct val="0"/>
        </a:spcAft>
        <a:defRPr sz="8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/>
          </p:cNvSpPr>
          <p:nvPr/>
        </p:nvSpPr>
        <p:spPr bwMode="auto">
          <a:xfrm>
            <a:off x="4930776" y="1428750"/>
            <a:ext cx="9644063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de-DE" sz="5600">
              <a:cs typeface="Gill Sans" charset="0"/>
            </a:endParaRPr>
          </a:p>
        </p:txBody>
      </p:sp>
      <p:sp>
        <p:nvSpPr>
          <p:cNvPr id="2050" name="Rectangle 2"/>
          <p:cNvSpPr>
            <a:spLocks/>
          </p:cNvSpPr>
          <p:nvPr/>
        </p:nvSpPr>
        <p:spPr bwMode="auto">
          <a:xfrm>
            <a:off x="4930776" y="1428750"/>
            <a:ext cx="9644063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de-DE" sz="5600">
              <a:cs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8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8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8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8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8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8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8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8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800">
          <a:solidFill>
            <a:srgbClr val="000000"/>
          </a:solidFill>
          <a:latin typeface="Helvetica" charset="0"/>
          <a:ea typeface="ＭＳ Ｐゴシック" charset="0"/>
          <a:cs typeface="Helvetica" charset="0"/>
          <a:sym typeface="Helvetica" charset="0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ct val="0"/>
        </a:spcAft>
        <a:defRPr sz="8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1pPr>
      <a:lvl2pPr marL="228600" indent="228600" algn="l" defTabSz="457200" rtl="0" eaLnBrk="0" fontAlgn="base" hangingPunct="0">
        <a:spcBef>
          <a:spcPct val="0"/>
        </a:spcBef>
        <a:spcAft>
          <a:spcPct val="0"/>
        </a:spcAft>
        <a:defRPr sz="8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2pPr>
      <a:lvl3pPr marL="457200" indent="457200" algn="l" defTabSz="457200" rtl="0" eaLnBrk="0" fontAlgn="base" hangingPunct="0">
        <a:spcBef>
          <a:spcPct val="0"/>
        </a:spcBef>
        <a:spcAft>
          <a:spcPct val="0"/>
        </a:spcAft>
        <a:defRPr sz="8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3pPr>
      <a:lvl4pPr marL="685800" indent="685800" algn="l" defTabSz="457200" rtl="0" eaLnBrk="0" fontAlgn="base" hangingPunct="0">
        <a:spcBef>
          <a:spcPct val="0"/>
        </a:spcBef>
        <a:spcAft>
          <a:spcPct val="0"/>
        </a:spcAft>
        <a:defRPr sz="8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4pPr>
      <a:lvl5pPr marL="914400" indent="914400" algn="l" defTabSz="457200" rtl="0" eaLnBrk="0" fontAlgn="base" hangingPunct="0">
        <a:spcBef>
          <a:spcPct val="0"/>
        </a:spcBef>
        <a:spcAft>
          <a:spcPct val="0"/>
        </a:spcAft>
        <a:defRPr sz="8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5pPr>
      <a:lvl6pPr marL="1371600" algn="l" defTabSz="457200" rtl="0" fontAlgn="base" hangingPunct="0">
        <a:spcBef>
          <a:spcPct val="0"/>
        </a:spcBef>
        <a:spcAft>
          <a:spcPct val="0"/>
        </a:spcAft>
        <a:defRPr sz="8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6pPr>
      <a:lvl7pPr marL="1828800" algn="l" defTabSz="457200" rtl="0" fontAlgn="base" hangingPunct="0">
        <a:spcBef>
          <a:spcPct val="0"/>
        </a:spcBef>
        <a:spcAft>
          <a:spcPct val="0"/>
        </a:spcAft>
        <a:defRPr sz="8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7pPr>
      <a:lvl8pPr marL="2286000" algn="l" defTabSz="457200" rtl="0" fontAlgn="base" hangingPunct="0">
        <a:spcBef>
          <a:spcPct val="0"/>
        </a:spcBef>
        <a:spcAft>
          <a:spcPct val="0"/>
        </a:spcAft>
        <a:defRPr sz="8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8pPr>
      <a:lvl9pPr marL="2743200" algn="l" defTabSz="457200" rtl="0" fontAlgn="base" hangingPunct="0">
        <a:spcBef>
          <a:spcPct val="0"/>
        </a:spcBef>
        <a:spcAft>
          <a:spcPct val="0"/>
        </a:spcAft>
        <a:defRPr sz="800">
          <a:solidFill>
            <a:srgbClr val="000000"/>
          </a:solidFill>
          <a:latin typeface="+mn-lt"/>
          <a:ea typeface="Helvetica" charset="0"/>
          <a:cs typeface="+mn-cs"/>
          <a:sym typeface="Helvetica" charset="0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/>
          </p:cNvSpPr>
          <p:nvPr/>
        </p:nvSpPr>
        <p:spPr bwMode="auto">
          <a:xfrm>
            <a:off x="1802879" y="11092436"/>
            <a:ext cx="7191901" cy="199603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28000"/>
            </a:scheme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>
              <a:lnSpc>
                <a:spcPct val="110000"/>
              </a:lnSpc>
              <a:defRPr/>
            </a:pPr>
            <a:r>
              <a:rPr lang="en-US" sz="1600" b="1" dirty="0"/>
              <a:t>References:</a:t>
            </a:r>
          </a:p>
        </p:txBody>
      </p:sp>
      <p:sp>
        <p:nvSpPr>
          <p:cNvPr id="4101" name="AutoShape 5"/>
          <p:cNvSpPr>
            <a:spLocks/>
          </p:cNvSpPr>
          <p:nvPr/>
        </p:nvSpPr>
        <p:spPr bwMode="auto">
          <a:xfrm>
            <a:off x="838011" y="1650751"/>
            <a:ext cx="11073419" cy="9391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8" tIns="35718" rIns="35718" bIns="35718" anchor="ctr"/>
          <a:lstStyle/>
          <a:p>
            <a:pPr algn="l">
              <a:defRPr/>
            </a:pPr>
            <a:r>
              <a:rPr lang="de-DE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Autores</a:t>
            </a:r>
          </a:p>
        </p:txBody>
      </p:sp>
      <p:sp>
        <p:nvSpPr>
          <p:cNvPr id="4102" name="AutoShape 6"/>
          <p:cNvSpPr>
            <a:spLocks/>
          </p:cNvSpPr>
          <p:nvPr/>
        </p:nvSpPr>
        <p:spPr bwMode="auto">
          <a:xfrm>
            <a:off x="333154" y="4857408"/>
            <a:ext cx="4108450" cy="48067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28000"/>
            </a:scheme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defRPr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  <a:sym typeface="Times New Roman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  <a:p>
            <a:pPr>
              <a:lnSpc>
                <a:spcPct val="110000"/>
              </a:lnSpc>
              <a:defRPr/>
            </a:pP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  <a:sym typeface="Times New Roman" charset="0"/>
            </a:endParaRPr>
          </a:p>
          <a:p>
            <a:pPr algn="just">
              <a:lnSpc>
                <a:spcPct val="110000"/>
              </a:lnSpc>
              <a:defRPr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Times New Roman" charset="0"/>
              </a:rPr>
              <a:t>.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3" name="AutoShape 7"/>
          <p:cNvSpPr>
            <a:spLocks/>
          </p:cNvSpPr>
          <p:nvPr/>
        </p:nvSpPr>
        <p:spPr bwMode="auto">
          <a:xfrm>
            <a:off x="838011" y="273833"/>
            <a:ext cx="11939924" cy="10514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70C0">
              <a:alpha val="49000"/>
            </a:srgbClr>
          </a:solidFill>
          <a:ln w="381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5718" tIns="35718" rIns="35718" bIns="35718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>
              <a:defRPr/>
            </a:pPr>
            <a:r>
              <a:rPr lang="en-US" sz="2800" b="1" dirty="0">
                <a:ln/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ln/>
                <a:solidFill>
                  <a:schemeClr val="accent4"/>
                </a:solidFill>
              </a:rPr>
              <a:t>Podrìa</a:t>
            </a:r>
            <a:r>
              <a:rPr lang="en-US" sz="2800" b="1" dirty="0">
                <a:ln/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ln/>
                <a:solidFill>
                  <a:schemeClr val="accent4"/>
                </a:solidFill>
              </a:rPr>
              <a:t>ser</a:t>
            </a:r>
            <a:r>
              <a:rPr lang="en-US" sz="2800" b="1" dirty="0">
                <a:ln/>
                <a:solidFill>
                  <a:schemeClr val="accent4"/>
                </a:solidFill>
              </a:rPr>
              <a:t> </a:t>
            </a:r>
            <a:r>
              <a:rPr lang="en-US" sz="2800" b="1" dirty="0" err="1">
                <a:ln/>
                <a:solidFill>
                  <a:schemeClr val="accent4"/>
                </a:solidFill>
              </a:rPr>
              <a:t>titulo</a:t>
            </a:r>
            <a:endParaRPr lang="de-DE" sz="2800" b="1" dirty="0">
              <a:ln/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4" name="AutoShape 8"/>
          <p:cNvSpPr>
            <a:spLocks/>
          </p:cNvSpPr>
          <p:nvPr/>
        </p:nvSpPr>
        <p:spPr bwMode="auto">
          <a:xfrm>
            <a:off x="4632850" y="4767506"/>
            <a:ext cx="4025731" cy="49865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28000"/>
            </a:scheme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10000"/>
              </a:lnSpc>
              <a:defRPr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Times New Roman" charset="0"/>
              </a:rPr>
              <a:t>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8" name="AutoShape 12"/>
          <p:cNvSpPr>
            <a:spLocks/>
          </p:cNvSpPr>
          <p:nvPr/>
        </p:nvSpPr>
        <p:spPr bwMode="auto">
          <a:xfrm>
            <a:off x="12769111" y="2861342"/>
            <a:ext cx="4108450" cy="5619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28000"/>
            </a:scheme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lvl="0">
              <a:lnSpc>
                <a:spcPct val="110000"/>
              </a:lnSpc>
              <a:defRPr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  <a:p>
            <a:pPr algn="just">
              <a:lnSpc>
                <a:spcPct val="110000"/>
              </a:lnSpc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7">
            <a:extLst>
              <a:ext uri="{FF2B5EF4-FFF2-40B4-BE49-F238E27FC236}">
                <a16:creationId xmlns:a16="http://schemas.microsoft.com/office/drawing/2014/main" id="{C880CE25-9A14-42B8-A5C6-6D3B25CCCCFF}"/>
              </a:ext>
            </a:extLst>
          </p:cNvPr>
          <p:cNvSpPr>
            <a:spLocks/>
          </p:cNvSpPr>
          <p:nvPr/>
        </p:nvSpPr>
        <p:spPr bwMode="auto">
          <a:xfrm>
            <a:off x="16145693" y="1364329"/>
            <a:ext cx="2967758" cy="51931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8" tIns="35718" rIns="35718" bIns="35718" anchor="ctr"/>
          <a:lstStyle/>
          <a:p>
            <a:pPr algn="r">
              <a:defRPr/>
            </a:pPr>
            <a:r>
              <a:rPr lang="de-DE" sz="1800" b="1" dirty="0">
                <a:latin typeface="Arial" panose="020B0604020202020204" pitchFamily="34" charset="0"/>
                <a:cs typeface="Arial" panose="020B0604020202020204" pitchFamily="34" charset="0"/>
              </a:rPr>
              <a:t>Numero de trabajo 0004</a:t>
            </a:r>
          </a:p>
        </p:txBody>
      </p:sp>
      <p:sp>
        <p:nvSpPr>
          <p:cNvPr id="20" name="AutoShape 10"/>
          <p:cNvSpPr>
            <a:spLocks/>
          </p:cNvSpPr>
          <p:nvPr/>
        </p:nvSpPr>
        <p:spPr bwMode="auto">
          <a:xfrm>
            <a:off x="10216403" y="3769764"/>
            <a:ext cx="4106863" cy="20002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lnSpc>
                <a:spcPct val="110000"/>
              </a:lnSpc>
              <a:defRPr/>
            </a:pP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  <a:sym typeface="Times New Roman" charset="0"/>
            </a:endParaRPr>
          </a:p>
          <a:p>
            <a:pPr>
              <a:lnSpc>
                <a:spcPct val="110000"/>
              </a:lnSpc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AutoShape 2"/>
          <p:cNvSpPr>
            <a:spLocks/>
          </p:cNvSpPr>
          <p:nvPr/>
        </p:nvSpPr>
        <p:spPr bwMode="auto">
          <a:xfrm>
            <a:off x="8845431" y="3769764"/>
            <a:ext cx="4932341" cy="12823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28000"/>
            </a:scheme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>
              <a:lnSpc>
                <a:spcPct val="110000"/>
              </a:lnSpc>
              <a:defRPr/>
            </a:pPr>
            <a:r>
              <a:rPr lang="en-US" sz="1600" b="1" dirty="0" err="1"/>
              <a:t>Aquì</a:t>
            </a:r>
            <a:r>
              <a:rPr lang="en-US" sz="1600" b="1" dirty="0"/>
              <a:t> </a:t>
            </a:r>
            <a:r>
              <a:rPr lang="en-US" sz="1600" b="1" dirty="0" err="1"/>
              <a:t>pudiera</a:t>
            </a:r>
            <a:r>
              <a:rPr lang="en-US" sz="1600" b="1" dirty="0"/>
              <a:t> </a:t>
            </a:r>
            <a:r>
              <a:rPr lang="en-US" sz="1600" b="1" dirty="0" err="1"/>
              <a:t>ir</a:t>
            </a:r>
            <a:r>
              <a:rPr lang="en-US" sz="1600" b="1" dirty="0"/>
              <a:t> </a:t>
            </a:r>
            <a:r>
              <a:rPr lang="en-US" sz="1600" b="1" dirty="0" err="1"/>
              <a:t>una</a:t>
            </a:r>
            <a:r>
              <a:rPr lang="en-US" sz="1600" b="1" dirty="0"/>
              <a:t> de </a:t>
            </a:r>
            <a:r>
              <a:rPr lang="en-US" sz="1600" b="1" dirty="0" err="1"/>
              <a:t>sus</a:t>
            </a:r>
            <a:r>
              <a:rPr lang="en-US" sz="1600" b="1" dirty="0"/>
              <a:t> </a:t>
            </a:r>
            <a:r>
              <a:rPr lang="en-US" sz="1600" b="1" dirty="0" err="1"/>
              <a:t>tablas</a:t>
            </a:r>
            <a:endParaRPr lang="en-US" sz="1600" b="1" dirty="0"/>
          </a:p>
          <a:p>
            <a:pPr algn="l">
              <a:lnSpc>
                <a:spcPct val="110000"/>
              </a:lnSpc>
              <a:defRPr/>
            </a:pPr>
            <a:endParaRPr lang="en-US" sz="1600" b="1" dirty="0"/>
          </a:p>
          <a:p>
            <a:pPr algn="l">
              <a:lnSpc>
                <a:spcPct val="110000"/>
              </a:lnSpc>
              <a:defRPr/>
            </a:pPr>
            <a:endParaRPr lang="en-US" sz="1600" b="1" dirty="0"/>
          </a:p>
          <a:p>
            <a:pPr algn="l">
              <a:lnSpc>
                <a:spcPct val="110000"/>
              </a:lnSpc>
              <a:defRPr/>
            </a:pPr>
            <a:r>
              <a:rPr lang="en-US" sz="1600" b="1" dirty="0"/>
              <a:t>TABLA1.</a:t>
            </a:r>
            <a:r>
              <a:rPr lang="en-US" sz="1600" dirty="0"/>
              <a:t>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AutoShape 2"/>
          <p:cNvSpPr>
            <a:spLocks/>
          </p:cNvSpPr>
          <p:nvPr/>
        </p:nvSpPr>
        <p:spPr bwMode="auto">
          <a:xfrm>
            <a:off x="13819464" y="7954145"/>
            <a:ext cx="5558478" cy="230700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28000"/>
            </a:scheme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>
              <a:lnSpc>
                <a:spcPct val="110000"/>
              </a:lnSpc>
              <a:defRPr/>
            </a:pPr>
            <a:r>
              <a:rPr lang="en-US" sz="1600" b="1" dirty="0" err="1"/>
              <a:t>Faquì</a:t>
            </a:r>
            <a:r>
              <a:rPr lang="en-US" sz="1600" b="1" dirty="0"/>
              <a:t> </a:t>
            </a:r>
            <a:r>
              <a:rPr lang="en-US" sz="1600" b="1" dirty="0" err="1"/>
              <a:t>pudiera</a:t>
            </a:r>
            <a:r>
              <a:rPr lang="en-US" sz="1600" b="1" dirty="0"/>
              <a:t> </a:t>
            </a:r>
            <a:r>
              <a:rPr lang="en-US" sz="1600" b="1" dirty="0" err="1"/>
              <a:t>incluir</a:t>
            </a:r>
            <a:r>
              <a:rPr lang="en-US" sz="1600" b="1" dirty="0"/>
              <a:t> </a:t>
            </a:r>
            <a:r>
              <a:rPr lang="en-US" sz="1600" b="1" dirty="0" err="1"/>
              <a:t>figura</a:t>
            </a:r>
            <a:r>
              <a:rPr lang="en-US" sz="1600" b="1" dirty="0"/>
              <a:t>(s)</a:t>
            </a:r>
          </a:p>
          <a:p>
            <a:pPr algn="l">
              <a:lnSpc>
                <a:spcPct val="110000"/>
              </a:lnSpc>
              <a:defRPr/>
            </a:pPr>
            <a:r>
              <a:rPr lang="en-US" sz="1600" b="1" dirty="0"/>
              <a:t>IGURE 1.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5"/>
          <p:cNvPicPr>
            <a:picLocks noChangeAspect="1"/>
          </p:cNvPicPr>
          <p:nvPr/>
        </p:nvPicPr>
        <p:blipFill rotWithShape="1">
          <a:blip r:embed="rId3"/>
          <a:srcRect l="10308" t="20548" r="14691" b="8917"/>
          <a:stretch/>
        </p:blipFill>
        <p:spPr>
          <a:xfrm>
            <a:off x="13938542" y="4337424"/>
            <a:ext cx="5187213" cy="3049061"/>
          </a:xfrm>
          <a:prstGeom prst="rect">
            <a:avLst/>
          </a:prstGeom>
        </p:spPr>
      </p:pic>
      <p:sp>
        <p:nvSpPr>
          <p:cNvPr id="27" name="AutoShape 2"/>
          <p:cNvSpPr>
            <a:spLocks/>
          </p:cNvSpPr>
          <p:nvPr/>
        </p:nvSpPr>
        <p:spPr bwMode="auto">
          <a:xfrm>
            <a:off x="10689705" y="10600128"/>
            <a:ext cx="8152333" cy="261761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28000"/>
            </a:scheme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17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>
              <a:lnSpc>
                <a:spcPct val="110000"/>
              </a:lnSpc>
              <a:defRPr/>
            </a:pPr>
            <a:r>
              <a:rPr lang="en-US" sz="1600" b="1" dirty="0" err="1"/>
              <a:t>Conclussions</a:t>
            </a:r>
            <a:r>
              <a:rPr lang="en-US" sz="16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01067850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-Design">
      <a:majorFont>
        <a:latin typeface="Helvetica"/>
        <a:ea typeface="ＭＳ Ｐゴシック"/>
        <a:cs typeface="Helvetica"/>
      </a:majorFont>
      <a:minorFont>
        <a:latin typeface="Helvetica"/>
        <a:ea typeface="ＭＳ Ｐゴシック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25400" dist="12700" dir="5400000" algn="ctr" rotWithShape="0">
            <a:srgbClr val="000000">
              <a:alpha val="50000"/>
            </a:srgbClr>
          </a:outerShdw>
        </a:effectLst>
      </a:spPr>
      <a:bodyPr vert="horz" wrap="square" lIns="35718" tIns="35718" rIns="35718" bIns="35718" numCol="1" anchor="ctr" anchorCtr="0" compatLnSpc="1">
        <a:prstTxWarp prst="textNoShape">
          <a:avLst/>
        </a:prstTxWarp>
      </a:bodyPr>
      <a:lstStyle>
        <a:defPPr marL="342900" marR="0" indent="0" algn="ctr" defTabSz="1168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ＭＳ Ｐゴシック" charset="0"/>
            <a:cs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25400" dist="12700" dir="5400000" algn="ctr" rotWithShape="0">
            <a:srgbClr val="000000">
              <a:alpha val="50000"/>
            </a:srgbClr>
          </a:outerShdw>
        </a:effectLst>
      </a:spPr>
      <a:bodyPr vert="horz" wrap="square" lIns="35718" tIns="35718" rIns="35718" bIns="35718" numCol="1" anchor="ctr" anchorCtr="0" compatLnSpc="1">
        <a:prstTxWarp prst="textNoShape">
          <a:avLst/>
        </a:prstTxWarp>
      </a:bodyPr>
      <a:lstStyle>
        <a:defPPr marL="342900" marR="0" indent="0" algn="ctr" defTabSz="1168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ＭＳ Ｐゴシック" charset="0"/>
            <a:cs typeface="Gill Sans" charset="0"/>
            <a:sym typeface="Gill Sans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1_Office-Design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-Design">
      <a:majorFont>
        <a:latin typeface="Helvetica"/>
        <a:ea typeface="ＭＳ Ｐゴシック"/>
        <a:cs typeface="Helvetica"/>
      </a:majorFont>
      <a:minorFont>
        <a:latin typeface="Helvetica"/>
        <a:ea typeface="ＭＳ Ｐゴシック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25400" dist="12700" dir="5400000" algn="ctr" rotWithShape="0">
            <a:srgbClr val="000000">
              <a:alpha val="50000"/>
            </a:srgbClr>
          </a:outerShdw>
        </a:effectLst>
      </a:spPr>
      <a:bodyPr vert="horz" wrap="square" lIns="35718" tIns="35718" rIns="35718" bIns="35718" numCol="1" anchor="ctr" anchorCtr="0" compatLnSpc="1">
        <a:prstTxWarp prst="textNoShape">
          <a:avLst/>
        </a:prstTxWarp>
      </a:bodyPr>
      <a:lstStyle>
        <a:defPPr marL="342900" marR="0" indent="0" algn="ctr" defTabSz="1168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ＭＳ Ｐゴシック" charset="0"/>
            <a:cs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25400" dist="12700" dir="5400000" algn="ctr" rotWithShape="0">
            <a:srgbClr val="000000">
              <a:alpha val="50000"/>
            </a:srgbClr>
          </a:outerShdw>
        </a:effectLst>
      </a:spPr>
      <a:bodyPr vert="horz" wrap="square" lIns="35718" tIns="35718" rIns="35718" bIns="35718" numCol="1" anchor="ctr" anchorCtr="0" compatLnSpc="1">
        <a:prstTxWarp prst="textNoShape">
          <a:avLst/>
        </a:prstTxWarp>
      </a:bodyPr>
      <a:lstStyle>
        <a:defPPr marL="342900" marR="0" indent="0" algn="ctr" defTabSz="1168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5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ＭＳ Ｐゴシック" charset="0"/>
            <a:cs typeface="Gill Sans" charset="0"/>
            <a:sym typeface="Gill Sans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173</TotalTime>
  <Words>60</Words>
  <Application>Microsoft Office PowerPoint</Application>
  <PresentationFormat>Personalizado</PresentationFormat>
  <Paragraphs>26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Calibri</vt:lpstr>
      <vt:lpstr>Gill Sans</vt:lpstr>
      <vt:lpstr>Helvetica</vt:lpstr>
      <vt:lpstr>Lucida Grande</vt:lpstr>
      <vt:lpstr>Office-Design</vt:lpstr>
      <vt:lpstr>1_Office-Design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Natascha Heich</dc:creator>
  <cp:lastModifiedBy>Angelica</cp:lastModifiedBy>
  <cp:revision>29</cp:revision>
  <dcterms:modified xsi:type="dcterms:W3CDTF">2020-09-15T21:12:28Z</dcterms:modified>
</cp:coreProperties>
</file>